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89" r:id="rId1"/>
  </p:sldMasterIdLst>
  <p:sldIdLst>
    <p:sldId id="256" r:id="rId2"/>
    <p:sldId id="257" r:id="rId3"/>
    <p:sldId id="258" r:id="rId4"/>
    <p:sldId id="277" r:id="rId5"/>
    <p:sldId id="270" r:id="rId6"/>
    <p:sldId id="271" r:id="rId7"/>
    <p:sldId id="278" r:id="rId8"/>
    <p:sldId id="279" r:id="rId9"/>
    <p:sldId id="280" r:id="rId10"/>
    <p:sldId id="281" r:id="rId11"/>
    <p:sldId id="282" r:id="rId12"/>
    <p:sldId id="284" r:id="rId13"/>
    <p:sldId id="283" r:id="rId14"/>
    <p:sldId id="285" r:id="rId15"/>
    <p:sldId id="273" r:id="rId16"/>
    <p:sldId id="27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4660"/>
  </p:normalViewPr>
  <p:slideViewPr>
    <p:cSldViewPr snapToGrid="0">
      <p:cViewPr varScale="1">
        <p:scale>
          <a:sx n="67" d="100"/>
          <a:sy n="67" d="100"/>
        </p:scale>
        <p:origin x="568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yavarshini Ganagalla" userId="bfc336736157e6ec" providerId="LiveId" clId="{2CFCD496-3C9A-4368-A2BE-38727FCD31A6}"/>
    <pc:docChg chg="undo custSel addSld delSld modSld sldOrd">
      <pc:chgData name="priyavarshini Ganagalla" userId="bfc336736157e6ec" providerId="LiveId" clId="{2CFCD496-3C9A-4368-A2BE-38727FCD31A6}" dt="2021-01-06T09:01:30.149" v="1940" actId="2711"/>
      <pc:docMkLst>
        <pc:docMk/>
      </pc:docMkLst>
      <pc:sldChg chg="modSp mod">
        <pc:chgData name="priyavarshini Ganagalla" userId="bfc336736157e6ec" providerId="LiveId" clId="{2CFCD496-3C9A-4368-A2BE-38727FCD31A6}" dt="2021-01-05T14:16:54.984" v="36" actId="20577"/>
        <pc:sldMkLst>
          <pc:docMk/>
          <pc:sldMk cId="2580248356" sldId="257"/>
        </pc:sldMkLst>
        <pc:spChg chg="mod">
          <ac:chgData name="priyavarshini Ganagalla" userId="bfc336736157e6ec" providerId="LiveId" clId="{2CFCD496-3C9A-4368-A2BE-38727FCD31A6}" dt="2020-12-31T11:10:27.638" v="11" actId="122"/>
          <ac:spMkLst>
            <pc:docMk/>
            <pc:sldMk cId="2580248356" sldId="257"/>
            <ac:spMk id="2" creationId="{BA305136-3222-4F2D-AA0E-3A23B56AF7E4}"/>
          </ac:spMkLst>
        </pc:spChg>
        <pc:spChg chg="mod">
          <ac:chgData name="priyavarshini Ganagalla" userId="bfc336736157e6ec" providerId="LiveId" clId="{2CFCD496-3C9A-4368-A2BE-38727FCD31A6}" dt="2021-01-05T14:16:54.984" v="36" actId="20577"/>
          <ac:spMkLst>
            <pc:docMk/>
            <pc:sldMk cId="2580248356" sldId="257"/>
            <ac:spMk id="3" creationId="{8A9C9113-67DB-4F2C-824F-123B2DD666D7}"/>
          </ac:spMkLst>
        </pc:spChg>
      </pc:sldChg>
      <pc:sldChg chg="del">
        <pc:chgData name="priyavarshini Ganagalla" userId="bfc336736157e6ec" providerId="LiveId" clId="{2CFCD496-3C9A-4368-A2BE-38727FCD31A6}" dt="2021-01-05T14:18:10.826" v="37" actId="47"/>
        <pc:sldMkLst>
          <pc:docMk/>
          <pc:sldMk cId="1626440625" sldId="259"/>
        </pc:sldMkLst>
      </pc:sldChg>
      <pc:sldChg chg="del">
        <pc:chgData name="priyavarshini Ganagalla" userId="bfc336736157e6ec" providerId="LiveId" clId="{2CFCD496-3C9A-4368-A2BE-38727FCD31A6}" dt="2021-01-05T14:18:12.922" v="38" actId="47"/>
        <pc:sldMkLst>
          <pc:docMk/>
          <pc:sldMk cId="2883556678" sldId="261"/>
        </pc:sldMkLst>
      </pc:sldChg>
      <pc:sldChg chg="del">
        <pc:chgData name="priyavarshini Ganagalla" userId="bfc336736157e6ec" providerId="LiveId" clId="{2CFCD496-3C9A-4368-A2BE-38727FCD31A6}" dt="2021-01-05T14:18:16.920" v="43" actId="47"/>
        <pc:sldMkLst>
          <pc:docMk/>
          <pc:sldMk cId="3780428041" sldId="262"/>
        </pc:sldMkLst>
      </pc:sldChg>
      <pc:sldChg chg="del">
        <pc:chgData name="priyavarshini Ganagalla" userId="bfc336736157e6ec" providerId="LiveId" clId="{2CFCD496-3C9A-4368-A2BE-38727FCD31A6}" dt="2021-01-05T14:18:17.482" v="44" actId="47"/>
        <pc:sldMkLst>
          <pc:docMk/>
          <pc:sldMk cId="4229890233" sldId="263"/>
        </pc:sldMkLst>
      </pc:sldChg>
      <pc:sldChg chg="del">
        <pc:chgData name="priyavarshini Ganagalla" userId="bfc336736157e6ec" providerId="LiveId" clId="{2CFCD496-3C9A-4368-A2BE-38727FCD31A6}" dt="2021-01-05T14:18:13.527" v="39" actId="47"/>
        <pc:sldMkLst>
          <pc:docMk/>
          <pc:sldMk cId="8421619" sldId="264"/>
        </pc:sldMkLst>
      </pc:sldChg>
      <pc:sldChg chg="del">
        <pc:chgData name="priyavarshini Ganagalla" userId="bfc336736157e6ec" providerId="LiveId" clId="{2CFCD496-3C9A-4368-A2BE-38727FCD31A6}" dt="2021-01-05T14:18:15.968" v="42" actId="47"/>
        <pc:sldMkLst>
          <pc:docMk/>
          <pc:sldMk cId="1247852281" sldId="265"/>
        </pc:sldMkLst>
      </pc:sldChg>
      <pc:sldChg chg="del">
        <pc:chgData name="priyavarshini Ganagalla" userId="bfc336736157e6ec" providerId="LiveId" clId="{2CFCD496-3C9A-4368-A2BE-38727FCD31A6}" dt="2021-01-05T14:18:14.621" v="40" actId="47"/>
        <pc:sldMkLst>
          <pc:docMk/>
          <pc:sldMk cId="3001082199" sldId="266"/>
        </pc:sldMkLst>
      </pc:sldChg>
      <pc:sldChg chg="del">
        <pc:chgData name="priyavarshini Ganagalla" userId="bfc336736157e6ec" providerId="LiveId" clId="{2CFCD496-3C9A-4368-A2BE-38727FCD31A6}" dt="2021-01-05T14:18:15.344" v="41" actId="47"/>
        <pc:sldMkLst>
          <pc:docMk/>
          <pc:sldMk cId="3923338162" sldId="267"/>
        </pc:sldMkLst>
      </pc:sldChg>
      <pc:sldChg chg="del">
        <pc:chgData name="priyavarshini Ganagalla" userId="bfc336736157e6ec" providerId="LiveId" clId="{2CFCD496-3C9A-4368-A2BE-38727FCD31A6}" dt="2021-01-05T17:05:04.297" v="107" actId="47"/>
        <pc:sldMkLst>
          <pc:docMk/>
          <pc:sldMk cId="2809227978" sldId="269"/>
        </pc:sldMkLst>
      </pc:sldChg>
      <pc:sldChg chg="addSp delSp modSp mod ord">
        <pc:chgData name="priyavarshini Ganagalla" userId="bfc336736157e6ec" providerId="LiveId" clId="{2CFCD496-3C9A-4368-A2BE-38727FCD31A6}" dt="2021-01-06T09:01:10.188" v="1939" actId="20577"/>
        <pc:sldMkLst>
          <pc:docMk/>
          <pc:sldMk cId="657001921" sldId="270"/>
        </pc:sldMkLst>
        <pc:spChg chg="mod">
          <ac:chgData name="priyavarshini Ganagalla" userId="bfc336736157e6ec" providerId="LiveId" clId="{2CFCD496-3C9A-4368-A2BE-38727FCD31A6}" dt="2021-01-05T17:40:31.920" v="176" actId="1076"/>
          <ac:spMkLst>
            <pc:docMk/>
            <pc:sldMk cId="657001921" sldId="270"/>
            <ac:spMk id="2" creationId="{BD6149DE-190C-4C48-9FFD-ADDBE7FE8695}"/>
          </ac:spMkLst>
        </pc:spChg>
        <pc:spChg chg="del">
          <ac:chgData name="priyavarshini Ganagalla" userId="bfc336736157e6ec" providerId="LiveId" clId="{2CFCD496-3C9A-4368-A2BE-38727FCD31A6}" dt="2021-01-05T17:04:34.800" v="103" actId="931"/>
          <ac:spMkLst>
            <pc:docMk/>
            <pc:sldMk cId="657001921" sldId="270"/>
            <ac:spMk id="3" creationId="{277F6F94-10E9-4D34-9AFC-3D038FBD2EA1}"/>
          </ac:spMkLst>
        </pc:spChg>
        <pc:spChg chg="mod">
          <ac:chgData name="priyavarshini Ganagalla" userId="bfc336736157e6ec" providerId="LiveId" clId="{2CFCD496-3C9A-4368-A2BE-38727FCD31A6}" dt="2021-01-06T09:01:10.188" v="1939" actId="20577"/>
          <ac:spMkLst>
            <pc:docMk/>
            <pc:sldMk cId="657001921" sldId="270"/>
            <ac:spMk id="4" creationId="{00A6C59C-8B64-4F82-A0BF-92AE437EA36A}"/>
          </ac:spMkLst>
        </pc:spChg>
        <pc:picChg chg="add mod">
          <ac:chgData name="priyavarshini Ganagalla" userId="bfc336736157e6ec" providerId="LiveId" clId="{2CFCD496-3C9A-4368-A2BE-38727FCD31A6}" dt="2021-01-05T17:06:48.277" v="120" actId="14100"/>
          <ac:picMkLst>
            <pc:docMk/>
            <pc:sldMk cId="657001921" sldId="270"/>
            <ac:picMk id="6" creationId="{8B5EAC1D-4715-4204-927C-B0D5A44E061B}"/>
          </ac:picMkLst>
        </pc:picChg>
      </pc:sldChg>
      <pc:sldChg chg="addSp delSp modSp mod">
        <pc:chgData name="priyavarshini Ganagalla" userId="bfc336736157e6ec" providerId="LiveId" clId="{2CFCD496-3C9A-4368-A2BE-38727FCD31A6}" dt="2021-01-06T09:01:02.821" v="1936" actId="20577"/>
        <pc:sldMkLst>
          <pc:docMk/>
          <pc:sldMk cId="2211341835" sldId="271"/>
        </pc:sldMkLst>
        <pc:spChg chg="del">
          <ac:chgData name="priyavarshini Ganagalla" userId="bfc336736157e6ec" providerId="LiveId" clId="{2CFCD496-3C9A-4368-A2BE-38727FCD31A6}" dt="2021-01-05T17:05:15.740" v="108" actId="931"/>
          <ac:spMkLst>
            <pc:docMk/>
            <pc:sldMk cId="2211341835" sldId="271"/>
            <ac:spMk id="3" creationId="{CCFF2394-58FE-4640-B23D-3BB662244300}"/>
          </ac:spMkLst>
        </pc:spChg>
        <pc:spChg chg="mod">
          <ac:chgData name="priyavarshini Ganagalla" userId="bfc336736157e6ec" providerId="LiveId" clId="{2CFCD496-3C9A-4368-A2BE-38727FCD31A6}" dt="2021-01-06T09:01:02.821" v="1936" actId="20577"/>
          <ac:spMkLst>
            <pc:docMk/>
            <pc:sldMk cId="2211341835" sldId="271"/>
            <ac:spMk id="4" creationId="{DF0019FA-7B76-42C5-B321-FFF9D1C634EC}"/>
          </ac:spMkLst>
        </pc:spChg>
        <pc:picChg chg="add mod">
          <ac:chgData name="priyavarshini Ganagalla" userId="bfc336736157e6ec" providerId="LiveId" clId="{2CFCD496-3C9A-4368-A2BE-38727FCD31A6}" dt="2021-01-05T17:06:36.658" v="119" actId="14100"/>
          <ac:picMkLst>
            <pc:docMk/>
            <pc:sldMk cId="2211341835" sldId="271"/>
            <ac:picMk id="6" creationId="{B2B06ED7-C3C7-4B0F-AB6E-8E608AE5B4FA}"/>
          </ac:picMkLst>
        </pc:picChg>
      </pc:sldChg>
      <pc:sldChg chg="del">
        <pc:chgData name="priyavarshini Ganagalla" userId="bfc336736157e6ec" providerId="LiveId" clId="{2CFCD496-3C9A-4368-A2BE-38727FCD31A6}" dt="2021-01-05T17:04:09.862" v="102" actId="47"/>
        <pc:sldMkLst>
          <pc:docMk/>
          <pc:sldMk cId="2707277288" sldId="272"/>
        </pc:sldMkLst>
      </pc:sldChg>
      <pc:sldChg chg="del">
        <pc:chgData name="priyavarshini Ganagalla" userId="bfc336736157e6ec" providerId="LiveId" clId="{2CFCD496-3C9A-4368-A2BE-38727FCD31A6}" dt="2021-01-05T14:23:46.036" v="97" actId="47"/>
        <pc:sldMkLst>
          <pc:docMk/>
          <pc:sldMk cId="2403279175" sldId="275"/>
        </pc:sldMkLst>
      </pc:sldChg>
      <pc:sldChg chg="del">
        <pc:chgData name="priyavarshini Ganagalla" userId="bfc336736157e6ec" providerId="LiveId" clId="{2CFCD496-3C9A-4368-A2BE-38727FCD31A6}" dt="2021-01-06T08:28:44.773" v="1517" actId="47"/>
        <pc:sldMkLst>
          <pc:docMk/>
          <pc:sldMk cId="0" sldId="276"/>
        </pc:sldMkLst>
      </pc:sldChg>
      <pc:sldChg chg="modSp new mod">
        <pc:chgData name="priyavarshini Ganagalla" userId="bfc336736157e6ec" providerId="LiveId" clId="{2CFCD496-3C9A-4368-A2BE-38727FCD31A6}" dt="2021-01-06T09:01:30.149" v="1940" actId="2711"/>
        <pc:sldMkLst>
          <pc:docMk/>
          <pc:sldMk cId="31416168" sldId="277"/>
        </pc:sldMkLst>
        <pc:spChg chg="mod">
          <ac:chgData name="priyavarshini Ganagalla" userId="bfc336736157e6ec" providerId="LiveId" clId="{2CFCD496-3C9A-4368-A2BE-38727FCD31A6}" dt="2021-01-06T09:01:30.149" v="1940" actId="2711"/>
          <ac:spMkLst>
            <pc:docMk/>
            <pc:sldMk cId="31416168" sldId="277"/>
            <ac:spMk id="2" creationId="{1CC90D1D-F7BF-4151-95E5-505B913DADB8}"/>
          </ac:spMkLst>
        </pc:spChg>
        <pc:spChg chg="mod">
          <ac:chgData name="priyavarshini Ganagalla" userId="bfc336736157e6ec" providerId="LiveId" clId="{2CFCD496-3C9A-4368-A2BE-38727FCD31A6}" dt="2021-01-06T08:32:02.490" v="1519" actId="2711"/>
          <ac:spMkLst>
            <pc:docMk/>
            <pc:sldMk cId="31416168" sldId="277"/>
            <ac:spMk id="3" creationId="{04CFDB75-55D4-4717-BD0D-AEFEE4AABB18}"/>
          </ac:spMkLst>
        </pc:spChg>
      </pc:sldChg>
      <pc:sldChg chg="addSp delSp modSp new mod">
        <pc:chgData name="priyavarshini Ganagalla" userId="bfc336736157e6ec" providerId="LiveId" clId="{2CFCD496-3C9A-4368-A2BE-38727FCD31A6}" dt="2021-01-06T09:00:53.335" v="1934" actId="20577"/>
        <pc:sldMkLst>
          <pc:docMk/>
          <pc:sldMk cId="594190360" sldId="278"/>
        </pc:sldMkLst>
        <pc:spChg chg="del">
          <ac:chgData name="priyavarshini Ganagalla" userId="bfc336736157e6ec" providerId="LiveId" clId="{2CFCD496-3C9A-4368-A2BE-38727FCD31A6}" dt="2021-01-05T17:05:59.429" v="114" actId="931"/>
          <ac:spMkLst>
            <pc:docMk/>
            <pc:sldMk cId="594190360" sldId="278"/>
            <ac:spMk id="3" creationId="{BF00F5E1-FD9E-439F-8142-82BBFBAD683F}"/>
          </ac:spMkLst>
        </pc:spChg>
        <pc:spChg chg="mod">
          <ac:chgData name="priyavarshini Ganagalla" userId="bfc336736157e6ec" providerId="LiveId" clId="{2CFCD496-3C9A-4368-A2BE-38727FCD31A6}" dt="2021-01-06T09:00:53.335" v="1934" actId="20577"/>
          <ac:spMkLst>
            <pc:docMk/>
            <pc:sldMk cId="594190360" sldId="278"/>
            <ac:spMk id="4" creationId="{3B66BF24-B8E5-4454-B07D-70C13E777A54}"/>
          </ac:spMkLst>
        </pc:spChg>
        <pc:picChg chg="add mod">
          <ac:chgData name="priyavarshini Ganagalla" userId="bfc336736157e6ec" providerId="LiveId" clId="{2CFCD496-3C9A-4368-A2BE-38727FCD31A6}" dt="2021-01-05T17:06:24.187" v="118" actId="14100"/>
          <ac:picMkLst>
            <pc:docMk/>
            <pc:sldMk cId="594190360" sldId="278"/>
            <ac:picMk id="6" creationId="{46E81E6C-D4B1-4A5F-AA58-590C0E21F120}"/>
          </ac:picMkLst>
        </pc:picChg>
      </pc:sldChg>
      <pc:sldChg chg="new del">
        <pc:chgData name="priyavarshini Ganagalla" userId="bfc336736157e6ec" providerId="LiveId" clId="{2CFCD496-3C9A-4368-A2BE-38727FCD31A6}" dt="2021-01-05T17:04:08.522" v="101" actId="47"/>
        <pc:sldMkLst>
          <pc:docMk/>
          <pc:sldMk cId="1002107786" sldId="278"/>
        </pc:sldMkLst>
      </pc:sldChg>
      <pc:sldChg chg="add del">
        <pc:chgData name="priyavarshini Ganagalla" userId="bfc336736157e6ec" providerId="LiveId" clId="{2CFCD496-3C9A-4368-A2BE-38727FCD31A6}" dt="2021-01-05T17:03:10.115" v="99" actId="47"/>
        <pc:sldMkLst>
          <pc:docMk/>
          <pc:sldMk cId="1055933063" sldId="278"/>
        </pc:sldMkLst>
      </pc:sldChg>
      <pc:sldChg chg="addSp delSp modSp new mod">
        <pc:chgData name="priyavarshini Ganagalla" userId="bfc336736157e6ec" providerId="LiveId" clId="{2CFCD496-3C9A-4368-A2BE-38727FCD31A6}" dt="2021-01-06T09:00:37.931" v="1932" actId="20577"/>
        <pc:sldMkLst>
          <pc:docMk/>
          <pc:sldMk cId="4001564594" sldId="279"/>
        </pc:sldMkLst>
        <pc:spChg chg="del">
          <ac:chgData name="priyavarshini Ganagalla" userId="bfc336736157e6ec" providerId="LiveId" clId="{2CFCD496-3C9A-4368-A2BE-38727FCD31A6}" dt="2021-01-05T17:06:58.628" v="121" actId="931"/>
          <ac:spMkLst>
            <pc:docMk/>
            <pc:sldMk cId="4001564594" sldId="279"/>
            <ac:spMk id="3" creationId="{02252258-C8B0-4FCD-BB43-F02BCF608390}"/>
          </ac:spMkLst>
        </pc:spChg>
        <pc:spChg chg="mod">
          <ac:chgData name="priyavarshini Ganagalla" userId="bfc336736157e6ec" providerId="LiveId" clId="{2CFCD496-3C9A-4368-A2BE-38727FCD31A6}" dt="2021-01-06T09:00:37.931" v="1932" actId="20577"/>
          <ac:spMkLst>
            <pc:docMk/>
            <pc:sldMk cId="4001564594" sldId="279"/>
            <ac:spMk id="4" creationId="{6E0DADFF-E751-4352-A740-F463E87E255D}"/>
          </ac:spMkLst>
        </pc:spChg>
        <pc:picChg chg="add mod">
          <ac:chgData name="priyavarshini Ganagalla" userId="bfc336736157e6ec" providerId="LiveId" clId="{2CFCD496-3C9A-4368-A2BE-38727FCD31A6}" dt="2021-01-05T17:07:17.977" v="124" actId="14100"/>
          <ac:picMkLst>
            <pc:docMk/>
            <pc:sldMk cId="4001564594" sldId="279"/>
            <ac:picMk id="6" creationId="{794FF98B-B22E-476A-907D-21413AE9FF7F}"/>
          </ac:picMkLst>
        </pc:picChg>
      </pc:sldChg>
      <pc:sldChg chg="addSp delSp modSp new mod">
        <pc:chgData name="priyavarshini Ganagalla" userId="bfc336736157e6ec" providerId="LiveId" clId="{2CFCD496-3C9A-4368-A2BE-38727FCD31A6}" dt="2021-01-06T09:00:24.226" v="1931" actId="20577"/>
        <pc:sldMkLst>
          <pc:docMk/>
          <pc:sldMk cId="2561561381" sldId="280"/>
        </pc:sldMkLst>
        <pc:spChg chg="del">
          <ac:chgData name="priyavarshini Ganagalla" userId="bfc336736157e6ec" providerId="LiveId" clId="{2CFCD496-3C9A-4368-A2BE-38727FCD31A6}" dt="2021-01-05T17:07:30.658" v="125" actId="931"/>
          <ac:spMkLst>
            <pc:docMk/>
            <pc:sldMk cId="2561561381" sldId="280"/>
            <ac:spMk id="3" creationId="{B358FD24-ED61-42B9-BFAA-F5820841DB56}"/>
          </ac:spMkLst>
        </pc:spChg>
        <pc:spChg chg="mod">
          <ac:chgData name="priyavarshini Ganagalla" userId="bfc336736157e6ec" providerId="LiveId" clId="{2CFCD496-3C9A-4368-A2BE-38727FCD31A6}" dt="2021-01-06T09:00:24.226" v="1931" actId="20577"/>
          <ac:spMkLst>
            <pc:docMk/>
            <pc:sldMk cId="2561561381" sldId="280"/>
            <ac:spMk id="4" creationId="{2E62271F-4BD9-4048-B590-24E49A46D266}"/>
          </ac:spMkLst>
        </pc:spChg>
        <pc:spChg chg="add del mod">
          <ac:chgData name="priyavarshini Ganagalla" userId="bfc336736157e6ec" providerId="LiveId" clId="{2CFCD496-3C9A-4368-A2BE-38727FCD31A6}" dt="2021-01-06T05:35:00.257" v="1006" actId="931"/>
          <ac:spMkLst>
            <pc:docMk/>
            <pc:sldMk cId="2561561381" sldId="280"/>
            <ac:spMk id="5" creationId="{3C188F26-3570-4BA6-B67B-98FF960D1633}"/>
          </ac:spMkLst>
        </pc:spChg>
        <pc:picChg chg="add del mod">
          <ac:chgData name="priyavarshini Ganagalla" userId="bfc336736157e6ec" providerId="LiveId" clId="{2CFCD496-3C9A-4368-A2BE-38727FCD31A6}" dt="2021-01-06T05:34:27.995" v="1005" actId="478"/>
          <ac:picMkLst>
            <pc:docMk/>
            <pc:sldMk cId="2561561381" sldId="280"/>
            <ac:picMk id="6" creationId="{7EE6FF96-19B3-4F8D-A05B-9D7E96DEB91F}"/>
          </ac:picMkLst>
        </pc:picChg>
        <pc:picChg chg="add mod">
          <ac:chgData name="priyavarshini Ganagalla" userId="bfc336736157e6ec" providerId="LiveId" clId="{2CFCD496-3C9A-4368-A2BE-38727FCD31A6}" dt="2021-01-06T05:35:14.675" v="1009" actId="14100"/>
          <ac:picMkLst>
            <pc:docMk/>
            <pc:sldMk cId="2561561381" sldId="280"/>
            <ac:picMk id="8" creationId="{96B4196A-28A8-447C-8B1B-D739416C657A}"/>
          </ac:picMkLst>
        </pc:picChg>
      </pc:sldChg>
      <pc:sldChg chg="addSp delSp modSp new mod">
        <pc:chgData name="priyavarshini Ganagalla" userId="bfc336736157e6ec" providerId="LiveId" clId="{2CFCD496-3C9A-4368-A2BE-38727FCD31A6}" dt="2021-01-06T08:59:54.658" v="1924" actId="20577"/>
        <pc:sldMkLst>
          <pc:docMk/>
          <pc:sldMk cId="785652727" sldId="281"/>
        </pc:sldMkLst>
        <pc:spChg chg="del">
          <ac:chgData name="priyavarshini Ganagalla" userId="bfc336736157e6ec" providerId="LiveId" clId="{2CFCD496-3C9A-4368-A2BE-38727FCD31A6}" dt="2021-01-05T17:08:08.349" v="130" actId="931"/>
          <ac:spMkLst>
            <pc:docMk/>
            <pc:sldMk cId="785652727" sldId="281"/>
            <ac:spMk id="3" creationId="{CC8E17E3-1644-4446-93F1-E9A304090CF3}"/>
          </ac:spMkLst>
        </pc:spChg>
        <pc:spChg chg="mod">
          <ac:chgData name="priyavarshini Ganagalla" userId="bfc336736157e6ec" providerId="LiveId" clId="{2CFCD496-3C9A-4368-A2BE-38727FCD31A6}" dt="2021-01-06T08:59:54.658" v="1924" actId="20577"/>
          <ac:spMkLst>
            <pc:docMk/>
            <pc:sldMk cId="785652727" sldId="281"/>
            <ac:spMk id="4" creationId="{1ADF272F-F065-49F9-B3BD-F85EA67DB736}"/>
          </ac:spMkLst>
        </pc:spChg>
        <pc:picChg chg="add mod">
          <ac:chgData name="priyavarshini Ganagalla" userId="bfc336736157e6ec" providerId="LiveId" clId="{2CFCD496-3C9A-4368-A2BE-38727FCD31A6}" dt="2021-01-05T17:08:22.100" v="133" actId="14100"/>
          <ac:picMkLst>
            <pc:docMk/>
            <pc:sldMk cId="785652727" sldId="281"/>
            <ac:picMk id="6" creationId="{1A7C73DF-906F-4562-A884-BC5F0ACDDA2A}"/>
          </ac:picMkLst>
        </pc:picChg>
      </pc:sldChg>
      <pc:sldChg chg="addSp delSp modSp new add del mod">
        <pc:chgData name="priyavarshini Ganagalla" userId="bfc336736157e6ec" providerId="LiveId" clId="{2CFCD496-3C9A-4368-A2BE-38727FCD31A6}" dt="2021-01-06T08:59:42.715" v="1922" actId="20577"/>
        <pc:sldMkLst>
          <pc:docMk/>
          <pc:sldMk cId="779470903" sldId="282"/>
        </pc:sldMkLst>
        <pc:spChg chg="del">
          <ac:chgData name="priyavarshini Ganagalla" userId="bfc336736157e6ec" providerId="LiveId" clId="{2CFCD496-3C9A-4368-A2BE-38727FCD31A6}" dt="2021-01-05T17:08:37.482" v="135" actId="931"/>
          <ac:spMkLst>
            <pc:docMk/>
            <pc:sldMk cId="779470903" sldId="282"/>
            <ac:spMk id="3" creationId="{8C0C0635-07F4-4B56-A1D8-DA0E7E144DDC}"/>
          </ac:spMkLst>
        </pc:spChg>
        <pc:spChg chg="mod">
          <ac:chgData name="priyavarshini Ganagalla" userId="bfc336736157e6ec" providerId="LiveId" clId="{2CFCD496-3C9A-4368-A2BE-38727FCD31A6}" dt="2021-01-06T08:59:42.715" v="1922" actId="20577"/>
          <ac:spMkLst>
            <pc:docMk/>
            <pc:sldMk cId="779470903" sldId="282"/>
            <ac:spMk id="4" creationId="{A25BCE22-B13A-4DDD-A475-A982ADEA54C5}"/>
          </ac:spMkLst>
        </pc:spChg>
        <pc:picChg chg="add mod">
          <ac:chgData name="priyavarshini Ganagalla" userId="bfc336736157e6ec" providerId="LiveId" clId="{2CFCD496-3C9A-4368-A2BE-38727FCD31A6}" dt="2021-01-05T17:08:52.525" v="138" actId="14100"/>
          <ac:picMkLst>
            <pc:docMk/>
            <pc:sldMk cId="779470903" sldId="282"/>
            <ac:picMk id="6" creationId="{19BA044C-95C5-4743-ADA6-DCB4CB482F24}"/>
          </ac:picMkLst>
        </pc:picChg>
      </pc:sldChg>
      <pc:sldChg chg="addSp delSp modSp new mod">
        <pc:chgData name="priyavarshini Ganagalla" userId="bfc336736157e6ec" providerId="LiveId" clId="{2CFCD496-3C9A-4368-A2BE-38727FCD31A6}" dt="2021-01-06T08:56:20.070" v="1812" actId="20577"/>
        <pc:sldMkLst>
          <pc:docMk/>
          <pc:sldMk cId="3788092586" sldId="283"/>
        </pc:sldMkLst>
        <pc:spChg chg="del">
          <ac:chgData name="priyavarshini Ganagalla" userId="bfc336736157e6ec" providerId="LiveId" clId="{2CFCD496-3C9A-4368-A2BE-38727FCD31A6}" dt="2021-01-05T17:09:07.903" v="140" actId="931"/>
          <ac:spMkLst>
            <pc:docMk/>
            <pc:sldMk cId="3788092586" sldId="283"/>
            <ac:spMk id="3" creationId="{BACEB521-6638-433D-A922-6444EAB25E53}"/>
          </ac:spMkLst>
        </pc:spChg>
        <pc:spChg chg="mod">
          <ac:chgData name="priyavarshini Ganagalla" userId="bfc336736157e6ec" providerId="LiveId" clId="{2CFCD496-3C9A-4368-A2BE-38727FCD31A6}" dt="2021-01-06T08:56:20.070" v="1812" actId="20577"/>
          <ac:spMkLst>
            <pc:docMk/>
            <pc:sldMk cId="3788092586" sldId="283"/>
            <ac:spMk id="4" creationId="{A430FE78-A6A4-461C-9DF1-6FD4A72D7401}"/>
          </ac:spMkLst>
        </pc:spChg>
        <pc:picChg chg="add mod">
          <ac:chgData name="priyavarshini Ganagalla" userId="bfc336736157e6ec" providerId="LiveId" clId="{2CFCD496-3C9A-4368-A2BE-38727FCD31A6}" dt="2021-01-05T17:09:25.869" v="143" actId="14100"/>
          <ac:picMkLst>
            <pc:docMk/>
            <pc:sldMk cId="3788092586" sldId="283"/>
            <ac:picMk id="6" creationId="{A35D4D20-C5B4-4747-AADA-F062F2308173}"/>
          </ac:picMkLst>
        </pc:picChg>
      </pc:sldChg>
      <pc:sldChg chg="new del">
        <pc:chgData name="priyavarshini Ganagalla" userId="bfc336736157e6ec" providerId="LiveId" clId="{2CFCD496-3C9A-4368-A2BE-38727FCD31A6}" dt="2021-01-05T17:28:30.005" v="173" actId="47"/>
        <pc:sldMkLst>
          <pc:docMk/>
          <pc:sldMk cId="1666891730" sldId="284"/>
        </pc:sldMkLst>
      </pc:sldChg>
      <pc:sldChg chg="new del">
        <pc:chgData name="priyavarshini Ganagalla" userId="bfc336736157e6ec" providerId="LiveId" clId="{2CFCD496-3C9A-4368-A2BE-38727FCD31A6}" dt="2021-01-06T05:37:34.838" v="1173" actId="47"/>
        <pc:sldMkLst>
          <pc:docMk/>
          <pc:sldMk cId="1765380410" sldId="284"/>
        </pc:sldMkLst>
      </pc:sldChg>
      <pc:sldChg chg="addSp delSp modSp new mod">
        <pc:chgData name="priyavarshini Ganagalla" userId="bfc336736157e6ec" providerId="LiveId" clId="{2CFCD496-3C9A-4368-A2BE-38727FCD31A6}" dt="2021-01-06T08:56:11.679" v="1810" actId="20577"/>
        <pc:sldMkLst>
          <pc:docMk/>
          <pc:sldMk cId="3257316198" sldId="284"/>
        </pc:sldMkLst>
        <pc:spChg chg="del">
          <ac:chgData name="priyavarshini Ganagalla" userId="bfc336736157e6ec" providerId="LiveId" clId="{2CFCD496-3C9A-4368-A2BE-38727FCD31A6}" dt="2021-01-06T08:49:05.573" v="1692" actId="931"/>
          <ac:spMkLst>
            <pc:docMk/>
            <pc:sldMk cId="3257316198" sldId="284"/>
            <ac:spMk id="3" creationId="{1707B1AE-BEFE-4EE6-960B-276FC059EBE5}"/>
          </ac:spMkLst>
        </pc:spChg>
        <pc:spChg chg="mod">
          <ac:chgData name="priyavarshini Ganagalla" userId="bfc336736157e6ec" providerId="LiveId" clId="{2CFCD496-3C9A-4368-A2BE-38727FCD31A6}" dt="2021-01-06T08:56:11.679" v="1810" actId="20577"/>
          <ac:spMkLst>
            <pc:docMk/>
            <pc:sldMk cId="3257316198" sldId="284"/>
            <ac:spMk id="4" creationId="{6BA43BF1-7CF3-42BA-BD75-0DDCB84B0FF9}"/>
          </ac:spMkLst>
        </pc:spChg>
        <pc:spChg chg="add del mod">
          <ac:chgData name="priyavarshini Ganagalla" userId="bfc336736157e6ec" providerId="LiveId" clId="{2CFCD496-3C9A-4368-A2BE-38727FCD31A6}" dt="2021-01-06T08:49:20.551" v="1695" actId="931"/>
          <ac:spMkLst>
            <pc:docMk/>
            <pc:sldMk cId="3257316198" sldId="284"/>
            <ac:spMk id="8" creationId="{A062D6C2-7CC8-4AB6-B3F5-8F3C6441371E}"/>
          </ac:spMkLst>
        </pc:spChg>
        <pc:picChg chg="add del mod">
          <ac:chgData name="priyavarshini Ganagalla" userId="bfc336736157e6ec" providerId="LiveId" clId="{2CFCD496-3C9A-4368-A2BE-38727FCD31A6}" dt="2021-01-06T08:49:14.980" v="1694" actId="478"/>
          <ac:picMkLst>
            <pc:docMk/>
            <pc:sldMk cId="3257316198" sldId="284"/>
            <ac:picMk id="6" creationId="{C1E1B5D8-3627-40D6-9C16-39328F71124C}"/>
          </ac:picMkLst>
        </pc:picChg>
        <pc:picChg chg="add mod">
          <ac:chgData name="priyavarshini Ganagalla" userId="bfc336736157e6ec" providerId="LiveId" clId="{2CFCD496-3C9A-4368-A2BE-38727FCD31A6}" dt="2021-01-06T08:49:37.522" v="1698" actId="14100"/>
          <ac:picMkLst>
            <pc:docMk/>
            <pc:sldMk cId="3257316198" sldId="284"/>
            <ac:picMk id="10" creationId="{3E55B584-98CE-48D9-AEE4-A9AB13F8FDCF}"/>
          </ac:picMkLst>
        </pc:picChg>
      </pc:sldChg>
      <pc:sldChg chg="new del">
        <pc:chgData name="priyavarshini Ganagalla" userId="bfc336736157e6ec" providerId="LiveId" clId="{2CFCD496-3C9A-4368-A2BE-38727FCD31A6}" dt="2021-01-05T17:28:29.583" v="171" actId="47"/>
        <pc:sldMkLst>
          <pc:docMk/>
          <pc:sldMk cId="4072979754" sldId="284"/>
        </pc:sldMkLst>
      </pc:sldChg>
      <pc:sldChg chg="addSp delSp modSp new mod">
        <pc:chgData name="priyavarshini Ganagalla" userId="bfc336736157e6ec" providerId="LiveId" clId="{2CFCD496-3C9A-4368-A2BE-38727FCD31A6}" dt="2021-01-06T08:59:05.656" v="1920" actId="20577"/>
        <pc:sldMkLst>
          <pc:docMk/>
          <pc:sldMk cId="2762922232" sldId="285"/>
        </pc:sldMkLst>
        <pc:spChg chg="del">
          <ac:chgData name="priyavarshini Ganagalla" userId="bfc336736157e6ec" providerId="LiveId" clId="{2CFCD496-3C9A-4368-A2BE-38727FCD31A6}" dt="2021-01-06T08:56:42.305" v="1814" actId="22"/>
          <ac:spMkLst>
            <pc:docMk/>
            <pc:sldMk cId="2762922232" sldId="285"/>
            <ac:spMk id="3" creationId="{F03873B4-210F-4D00-958D-9C1249299D6B}"/>
          </ac:spMkLst>
        </pc:spChg>
        <pc:spChg chg="mod">
          <ac:chgData name="priyavarshini Ganagalla" userId="bfc336736157e6ec" providerId="LiveId" clId="{2CFCD496-3C9A-4368-A2BE-38727FCD31A6}" dt="2021-01-06T08:59:05.656" v="1920" actId="20577"/>
          <ac:spMkLst>
            <pc:docMk/>
            <pc:sldMk cId="2762922232" sldId="285"/>
            <ac:spMk id="4" creationId="{C4D1B9F4-6543-4193-8A14-61C59CFAA487}"/>
          </ac:spMkLst>
        </pc:spChg>
        <pc:picChg chg="add mod ord">
          <ac:chgData name="priyavarshini Ganagalla" userId="bfc336736157e6ec" providerId="LiveId" clId="{2CFCD496-3C9A-4368-A2BE-38727FCD31A6}" dt="2021-01-06T08:56:54.139" v="1817" actId="14100"/>
          <ac:picMkLst>
            <pc:docMk/>
            <pc:sldMk cId="2762922232" sldId="285"/>
            <ac:picMk id="6" creationId="{9D119E96-C7B2-4EF0-A8B2-D0BF41531F9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3CB51-B4B0-43B8-A4C1-13410017211C}" type="datetimeFigureOut">
              <a:rPr lang="en-IN" smtClean="0"/>
              <a:pPr/>
              <a:t>06-01-2021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21EE-F307-4E04-A24F-20B57AE92CF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5943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3CB51-B4B0-43B8-A4C1-13410017211C}" type="datetimeFigureOut">
              <a:rPr lang="en-IN" smtClean="0"/>
              <a:pPr/>
              <a:t>06-01-2021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21EE-F307-4E04-A24F-20B57AE92CF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3825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13F3CB51-B4B0-43B8-A4C1-13410017211C}" type="datetimeFigureOut">
              <a:rPr lang="en-IN" smtClean="0"/>
              <a:pPr/>
              <a:t>06-01-2021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97A221EE-F307-4E04-A24F-20B57AE92CF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3541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3CB51-B4B0-43B8-A4C1-13410017211C}" type="datetimeFigureOut">
              <a:rPr lang="en-IN" smtClean="0"/>
              <a:pPr/>
              <a:t>06-01-2021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21EE-F307-4E04-A24F-20B57AE92CF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520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3F3CB51-B4B0-43B8-A4C1-13410017211C}" type="datetimeFigureOut">
              <a:rPr lang="en-IN" smtClean="0"/>
              <a:pPr/>
              <a:t>06-01-2021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7A221EE-F307-4E04-A24F-20B57AE92CF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9898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3CB51-B4B0-43B8-A4C1-13410017211C}" type="datetimeFigureOut">
              <a:rPr lang="en-IN" smtClean="0"/>
              <a:pPr/>
              <a:t>06-01-2021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21EE-F307-4E04-A24F-20B57AE92CF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7408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3CB51-B4B0-43B8-A4C1-13410017211C}" type="datetimeFigureOut">
              <a:rPr lang="en-IN" smtClean="0"/>
              <a:pPr/>
              <a:t>06-01-2021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21EE-F307-4E04-A24F-20B57AE92CF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6299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3CB51-B4B0-43B8-A4C1-13410017211C}" type="datetimeFigureOut">
              <a:rPr lang="en-IN" smtClean="0"/>
              <a:pPr/>
              <a:t>06-01-2021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21EE-F307-4E04-A24F-20B57AE92CF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4734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3CB51-B4B0-43B8-A4C1-13410017211C}" type="datetimeFigureOut">
              <a:rPr lang="en-IN" smtClean="0"/>
              <a:pPr/>
              <a:t>06-01-2021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21EE-F307-4E04-A24F-20B57AE92CF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7752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3CB51-B4B0-43B8-A4C1-13410017211C}" type="datetimeFigureOut">
              <a:rPr lang="en-IN" smtClean="0"/>
              <a:pPr/>
              <a:t>06-01-2021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21EE-F307-4E04-A24F-20B57AE92CF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4044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3CB51-B4B0-43B8-A4C1-13410017211C}" type="datetimeFigureOut">
              <a:rPr lang="en-IN" smtClean="0"/>
              <a:pPr/>
              <a:t>06-01-2021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221EE-F307-4E04-A24F-20B57AE92CF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557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13F3CB51-B4B0-43B8-A4C1-13410017211C}" type="datetimeFigureOut">
              <a:rPr lang="en-IN" smtClean="0"/>
              <a:pPr/>
              <a:t>06-01-2021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97A221EE-F307-4E04-A24F-20B57AE92CF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6466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90" r:id="rId1"/>
    <p:sldLayoutId id="2147484691" r:id="rId2"/>
    <p:sldLayoutId id="2147484692" r:id="rId3"/>
    <p:sldLayoutId id="2147484693" r:id="rId4"/>
    <p:sldLayoutId id="2147484694" r:id="rId5"/>
    <p:sldLayoutId id="2147484695" r:id="rId6"/>
    <p:sldLayoutId id="2147484696" r:id="rId7"/>
    <p:sldLayoutId id="2147484697" r:id="rId8"/>
    <p:sldLayoutId id="2147484698" r:id="rId9"/>
    <p:sldLayoutId id="2147484699" r:id="rId10"/>
    <p:sldLayoutId id="214748470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32498-BE82-4302-AADD-7F1A2C7313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DOCUMENT UTILITY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3689AA-7ACE-4932-8B10-3D532A54C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96249"/>
            <a:ext cx="9144000" cy="2356925"/>
          </a:xfrm>
        </p:spPr>
        <p:txBody>
          <a:bodyPr>
            <a:normAutofit/>
          </a:bodyPr>
          <a:lstStyle/>
          <a:p>
            <a:pPr algn="r"/>
            <a:r>
              <a:rPr lang="en-IN" dirty="0">
                <a:latin typeface="Copperplate Gothic Light" panose="020E0507020206020404" pitchFamily="34" charset="0"/>
              </a:rPr>
              <a:t>Project guide :ROHINI MAM</a:t>
            </a:r>
          </a:p>
          <a:p>
            <a:pPr algn="r"/>
            <a:r>
              <a:rPr lang="en-IN" dirty="0">
                <a:latin typeface="Copperplate Gothic Light" panose="020E0507020206020404" pitchFamily="34" charset="0"/>
              </a:rPr>
              <a:t>Team members : BATCHU SRIHASA JYOTHSNA [18JG1A0509]</a:t>
            </a:r>
          </a:p>
          <a:p>
            <a:pPr algn="r"/>
            <a:r>
              <a:rPr lang="en-IN" dirty="0">
                <a:latin typeface="Copperplate Gothic Light" panose="020E0507020206020404" pitchFamily="34" charset="0"/>
              </a:rPr>
              <a:t>GANAGALLA PRIYAVARSHINI [18JG1A0526]</a:t>
            </a:r>
          </a:p>
          <a:p>
            <a:pPr algn="r"/>
            <a:r>
              <a:rPr lang="en-IN" dirty="0">
                <a:latin typeface="Copperplate Gothic Light" panose="020E0507020206020404" pitchFamily="34" charset="0"/>
              </a:rPr>
              <a:t>KARRI SADAA NAVYA SRIJA[18JG1A0543]</a:t>
            </a:r>
          </a:p>
          <a:p>
            <a:pPr algn="r"/>
            <a:r>
              <a:rPr lang="en-IN" dirty="0">
                <a:latin typeface="Copperplate Gothic Light" panose="020E0507020206020404" pitchFamily="34" charset="0"/>
              </a:rPr>
              <a:t>KONDALA SRAVANI [18JG1A0551]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282850-1589-46F8-B2B1-14948EEBE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225" y="26846"/>
            <a:ext cx="2025016" cy="17393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5632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EA533-AA14-44F6-AC86-976BA25BD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A7C73DF-906F-4562-A884-BC5F0ACDDA2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2011680"/>
            <a:ext cx="5568950" cy="420624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DF272F-F065-49F9-B3BD-F85EA67DB7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>
              <a:latin typeface="Baskerville Old Face" panose="02020602080505020303" pitchFamily="18" charset="0"/>
            </a:endParaRPr>
          </a:p>
          <a:p>
            <a:endParaRPr lang="en-US" dirty="0">
              <a:latin typeface="Baskerville Old Face" panose="02020602080505020303" pitchFamily="18" charset="0"/>
            </a:endParaRPr>
          </a:p>
          <a:p>
            <a:r>
              <a:rPr lang="en-US" dirty="0">
                <a:latin typeface="Baskerville Old Face" panose="02020602080505020303" pitchFamily="18" charset="0"/>
              </a:rPr>
              <a:t>Here after updating the changes and finally it appears ”Details Saved Successfully”</a:t>
            </a:r>
          </a:p>
          <a:p>
            <a:r>
              <a:rPr lang="en-US" dirty="0">
                <a:latin typeface="Baskerville Old Face" panose="02020602080505020303" pitchFamily="18" charset="0"/>
              </a:rPr>
              <a:t>This means that you will be getting certificate for  your mail as pdf</a:t>
            </a:r>
            <a:endParaRPr lang="en-IN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652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5CB27-C992-43D6-98AA-01717DA28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BA044C-95C5-4743-ADA6-DCB4CB482F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2011680"/>
            <a:ext cx="5407025" cy="420624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BCE22-B13A-4DDD-A475-A982ADEA54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>
              <a:latin typeface="Baskerville Old Face" panose="02020602080505020303" pitchFamily="18" charset="0"/>
            </a:endParaRPr>
          </a:p>
          <a:p>
            <a:endParaRPr lang="en-US" dirty="0">
              <a:latin typeface="Baskerville Old Face" panose="02020602080505020303" pitchFamily="18" charset="0"/>
            </a:endParaRPr>
          </a:p>
          <a:p>
            <a:r>
              <a:rPr lang="en-US" dirty="0">
                <a:latin typeface="Baskerville Old Face" panose="02020602080505020303" pitchFamily="18" charset="0"/>
              </a:rPr>
              <a:t>This is the process which is done at backend </a:t>
            </a:r>
          </a:p>
          <a:p>
            <a:r>
              <a:rPr lang="en-US" dirty="0">
                <a:latin typeface="Baskerville Old Face" panose="02020602080505020303" pitchFamily="18" charset="0"/>
              </a:rPr>
              <a:t>we need to  check the “ pgAdmin “ and then choose the file and send it</a:t>
            </a:r>
          </a:p>
        </p:txBody>
      </p:sp>
    </p:spTree>
    <p:extLst>
      <p:ext uri="{BB962C8B-B14F-4D97-AF65-F5344CB8AC3E}">
        <p14:creationId xmlns:p14="http://schemas.microsoft.com/office/powerpoint/2010/main" val="779470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8CD86-238C-4C94-A2AD-245DCCB22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A43BF1-7CF3-42BA-BD75-0DDCB84B0FF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 dirty="0">
              <a:latin typeface="Baskerville Old Face" panose="02020602080505020303" pitchFamily="18" charset="0"/>
            </a:endParaRPr>
          </a:p>
          <a:p>
            <a:endParaRPr lang="en-IN" dirty="0">
              <a:latin typeface="Baskerville Old Face" panose="02020602080505020303" pitchFamily="18" charset="0"/>
            </a:endParaRPr>
          </a:p>
          <a:p>
            <a:endParaRPr lang="en-IN" dirty="0">
              <a:latin typeface="Baskerville Old Face" panose="02020602080505020303" pitchFamily="18" charset="0"/>
            </a:endParaRPr>
          </a:p>
          <a:p>
            <a:r>
              <a:rPr lang="en-IN" dirty="0">
                <a:latin typeface="Baskerville Old Face" panose="02020602080505020303" pitchFamily="18" charset="0"/>
              </a:rPr>
              <a:t>This is the pgAdmin where the details stored  which is given by student </a:t>
            </a:r>
          </a:p>
          <a:p>
            <a:endParaRPr lang="en-I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E55B584-98CE-48D9-AEE4-A9AB13F8FD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11681"/>
            <a:ext cx="5502275" cy="4206240"/>
          </a:xfrm>
        </p:spPr>
      </p:pic>
    </p:spTree>
    <p:extLst>
      <p:ext uri="{BB962C8B-B14F-4D97-AF65-F5344CB8AC3E}">
        <p14:creationId xmlns:p14="http://schemas.microsoft.com/office/powerpoint/2010/main" val="3257316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605BC-E940-40E7-AA9D-FB93ED9D6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5D4D20-C5B4-4747-AADA-F062F230817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011680"/>
            <a:ext cx="5330825" cy="420624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30FE78-A6A4-461C-9DF1-6FD4A72D74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 dirty="0">
              <a:latin typeface="Baskerville Old Face" panose="02020602080505020303" pitchFamily="18" charset="0"/>
            </a:endParaRPr>
          </a:p>
          <a:p>
            <a:endParaRPr lang="en-IN" dirty="0">
              <a:latin typeface="Baskerville Old Face" panose="02020602080505020303" pitchFamily="18" charset="0"/>
            </a:endParaRPr>
          </a:p>
          <a:p>
            <a:r>
              <a:rPr lang="en-IN" dirty="0">
                <a:latin typeface="Baskerville Old Face" panose="02020602080505020303" pitchFamily="18" charset="0"/>
              </a:rPr>
              <a:t>This page conforns that the mail is sent to particular recipient successfully </a:t>
            </a:r>
          </a:p>
        </p:txBody>
      </p:sp>
    </p:spTree>
    <p:extLst>
      <p:ext uri="{BB962C8B-B14F-4D97-AF65-F5344CB8AC3E}">
        <p14:creationId xmlns:p14="http://schemas.microsoft.com/office/powerpoint/2010/main" val="3788092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0DF89-CE33-43F2-BA26-708DED7DE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D119E96-C7B2-4EF0-A8B2-D0BF41531F9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14325" y="2011680"/>
            <a:ext cx="5645150" cy="420624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D1B9F4-6543-4193-8A14-61C59CFAA48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 dirty="0">
              <a:latin typeface="Baskerville Old Face" panose="02020602080505020303" pitchFamily="18" charset="0"/>
            </a:endParaRPr>
          </a:p>
          <a:p>
            <a:endParaRPr lang="en-IN" dirty="0">
              <a:latin typeface="Baskerville Old Face" panose="02020602080505020303" pitchFamily="18" charset="0"/>
            </a:endParaRPr>
          </a:p>
          <a:p>
            <a:r>
              <a:rPr lang="en-IN" dirty="0">
                <a:latin typeface="Baskerville Old Face" panose="02020602080505020303" pitchFamily="18" charset="0"/>
              </a:rPr>
              <a:t>In this way the “STUDY CERTIFICATE ”is sent to the particular recipient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2922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C7136-4CDC-4F50-BF38-D44BDD8D6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000" dirty="0"/>
              <a:t>                  </a:t>
            </a:r>
            <a:r>
              <a:rPr lang="en-IN" sz="6000" dirty="0">
                <a:latin typeface="Forte" panose="03060902040502070203" pitchFamily="66" charset="0"/>
              </a:rPr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3BA87-5B43-4231-B7C6-400A37D02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950" y="2222486"/>
            <a:ext cx="10483850" cy="4351338"/>
          </a:xfrm>
        </p:spPr>
        <p:txBody>
          <a:bodyPr>
            <a:normAutofit/>
          </a:bodyPr>
          <a:lstStyle/>
          <a:p>
            <a:r>
              <a:rPr lang="en-IN" sz="2800" dirty="0">
                <a:latin typeface="Baskerville Old Face" panose="02020602080505020303" pitchFamily="18" charset="0"/>
              </a:rPr>
              <a:t>Multi-Lingual support.</a:t>
            </a:r>
          </a:p>
          <a:p>
            <a:r>
              <a:rPr lang="en-IN" sz="2800" dirty="0">
                <a:latin typeface="Baskerville Old Face" panose="02020602080505020303" pitchFamily="18" charset="0"/>
              </a:rPr>
              <a:t>Object-Relational Mapper</a:t>
            </a:r>
          </a:p>
          <a:p>
            <a:r>
              <a:rPr lang="en-IN" sz="2800" dirty="0">
                <a:latin typeface="Baskerville Old Face" panose="02020602080505020303" pitchFamily="18" charset="0"/>
              </a:rPr>
              <a:t>Tight Integration between components.</a:t>
            </a:r>
          </a:p>
          <a:p>
            <a:r>
              <a:rPr lang="en-IN" sz="2800" dirty="0">
                <a:latin typeface="Baskerville Old Face" panose="02020602080505020303" pitchFamily="18" charset="0"/>
              </a:rPr>
              <a:t>Automatic Administration Interface</a:t>
            </a:r>
          </a:p>
          <a:p>
            <a:pPr>
              <a:buNone/>
            </a:pP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703621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C7D97-BDBB-479A-A633-9C5247D6D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Forte" panose="03060902040502070203" pitchFamily="66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79966-A486-4005-8E73-8B2B5A354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096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05136-3222-4F2D-AA0E-3A23B56AF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540"/>
            <a:ext cx="10515600" cy="1521459"/>
          </a:xfrm>
        </p:spPr>
        <p:txBody>
          <a:bodyPr>
            <a:normAutofit/>
          </a:bodyPr>
          <a:lstStyle/>
          <a:p>
            <a:pPr algn="ctr"/>
            <a:r>
              <a:rPr lang="en-IN" dirty="0">
                <a:latin typeface="Forte" panose="03060902040502070203" pitchFamily="66" charset="0"/>
              </a:rPr>
              <a:t>ABSTRACT</a:t>
            </a:r>
            <a:br>
              <a:rPr lang="en-IN" dirty="0">
                <a:latin typeface="Forte" panose="03060902040502070203" pitchFamily="66" charset="0"/>
              </a:rPr>
            </a:br>
            <a:endParaRPr lang="en-IN" dirty="0">
              <a:latin typeface="Forte" panose="03060902040502070203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C9113-67DB-4F2C-824F-123B2DD66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759"/>
            <a:ext cx="10515600" cy="42872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400" dirty="0">
                <a:latin typeface="Baskerville Old Face" panose="02020602080505020303" pitchFamily="18" charset="0"/>
              </a:rPr>
              <a:t>OBJECTIVE :</a:t>
            </a:r>
          </a:p>
          <a:p>
            <a:pPr marL="0" indent="0">
              <a:buNone/>
            </a:pPr>
            <a:r>
              <a:rPr lang="en-US" sz="24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" Document Utility" is the project mainly for college institute and students, where the institute facilities student's certificate through online.</a:t>
            </a:r>
          </a:p>
          <a:p>
            <a:pPr marL="0" indent="0">
              <a:buNone/>
            </a:pPr>
            <a:r>
              <a:rPr lang="en-US" sz="24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 are going to create an application which will be available in the college website to apply for certificates.</a:t>
            </a:r>
          </a:p>
          <a:p>
            <a:pPr marL="0" indent="0">
              <a:buNone/>
            </a:pPr>
            <a:r>
              <a:rPr lang="en-US" sz="24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Coming to front end we are using “HTML" and °CSS" and "hyperlinks" to create an application and to reach the message to the user.</a:t>
            </a:r>
          </a:p>
          <a:p>
            <a:r>
              <a:rPr lang="en-US" sz="24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Coming to backend after getting the necessary information, we have to check either the data is present in system database or not</a:t>
            </a:r>
            <a:r>
              <a:rPr lang="en-US" sz="2800" dirty="0"/>
              <a:t> “</a:t>
            </a:r>
            <a:r>
              <a:rPr lang="en-US" sz="2400" dirty="0"/>
              <a:t>PostgreSQL 13.0.1”</a:t>
            </a:r>
          </a:p>
          <a:p>
            <a:pPr marL="0" indent="0">
              <a:buNone/>
            </a:pPr>
            <a:r>
              <a:rPr lang="en-US" sz="2400" dirty="0"/>
              <a:t>             and pgAdmin v4.0.6</a:t>
            </a:r>
          </a:p>
          <a:p>
            <a:pPr marL="0" indent="0">
              <a:buNone/>
            </a:pPr>
            <a:endParaRPr lang="en-IN" sz="2400" dirty="0">
              <a:effectLst/>
              <a:latin typeface="Baskerville Old Face" panose="020206020805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248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C036B-0E31-4EBC-B4E7-B8FDF80D3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              </a:t>
            </a:r>
            <a:r>
              <a:rPr lang="en-IN" dirty="0">
                <a:latin typeface="Forte" panose="03060902040502070203" pitchFamily="66" charset="0"/>
              </a:rPr>
              <a:t>WHAT IS DJANGO?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2C572-DB53-4298-804C-022E6F933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Baskerville Old Face" panose="02020602080505020303" pitchFamily="18" charset="0"/>
              </a:rPr>
              <a:t> Django is a  framework for building a fully functioning web application.</a:t>
            </a:r>
          </a:p>
          <a:p>
            <a:r>
              <a:rPr lang="en-IN" dirty="0">
                <a:latin typeface="Baskerville Old Face" panose="02020602080505020303" pitchFamily="18" charset="0"/>
              </a:rPr>
              <a:t>Django web framework is written on quick and powerful python language.</a:t>
            </a:r>
          </a:p>
          <a:p>
            <a:r>
              <a:rPr lang="en-IN" dirty="0">
                <a:latin typeface="Baskerville Old Face" panose="02020602080505020303" pitchFamily="18" charset="0"/>
              </a:rPr>
              <a:t>It is a high-level, MVC-style, open-source collection of libraries.</a:t>
            </a:r>
          </a:p>
          <a:p>
            <a:r>
              <a:rPr lang="en-IN" dirty="0">
                <a:latin typeface="Baskerville Old Face" panose="02020602080505020303" pitchFamily="18" charset="0"/>
              </a:rPr>
              <a:t>Data modelled with python classes.</a:t>
            </a:r>
          </a:p>
          <a:p>
            <a:r>
              <a:rPr lang="en-IN" dirty="0">
                <a:latin typeface="Baskerville Old Face" panose="02020602080505020303" pitchFamily="18" charset="0"/>
              </a:rPr>
              <a:t>Elegant system for mapping URLs to python code.</a:t>
            </a:r>
          </a:p>
          <a:p>
            <a:r>
              <a:rPr lang="en-IN" dirty="0">
                <a:latin typeface="Baskerville Old Face" panose="02020602080505020303" pitchFamily="18" charset="0"/>
              </a:rPr>
              <a:t>Django is a powerful template language.</a:t>
            </a:r>
          </a:p>
        </p:txBody>
      </p:sp>
    </p:spTree>
    <p:extLst>
      <p:ext uri="{BB962C8B-B14F-4D97-AF65-F5344CB8AC3E}">
        <p14:creationId xmlns:p14="http://schemas.microsoft.com/office/powerpoint/2010/main" val="937364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90D1D-F7BF-4151-95E5-505B913DA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Forte" panose="03060902040502070203" pitchFamily="66" charset="0"/>
              </a:rPr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FDB75-55D4-4717-BD0D-AEFEE4AAB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latin typeface="Baskerville Old Face" panose="02020602080505020303" pitchFamily="18" charset="0"/>
              </a:rPr>
              <a:t>SOFTWARE:</a:t>
            </a:r>
          </a:p>
          <a:p>
            <a:r>
              <a:rPr lang="en-IN" dirty="0">
                <a:latin typeface="Baskerville Old Face" panose="02020602080505020303" pitchFamily="18" charset="0"/>
              </a:rPr>
              <a:t>HARDWARE:</a:t>
            </a:r>
          </a:p>
        </p:txBody>
      </p:sp>
    </p:spTree>
    <p:extLst>
      <p:ext uri="{BB962C8B-B14F-4D97-AF65-F5344CB8AC3E}">
        <p14:creationId xmlns:p14="http://schemas.microsoft.com/office/powerpoint/2010/main" val="31416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149DE-190C-4C48-9FFD-ADDBE7FE8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669" y="331801"/>
            <a:ext cx="9784080" cy="1335074"/>
          </a:xfrm>
        </p:spPr>
        <p:txBody>
          <a:bodyPr/>
          <a:lstStyle/>
          <a:p>
            <a:endParaRPr lang="en-IN" dirty="0">
              <a:latin typeface="Forte" panose="03060902040502070203" pitchFamily="66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5EAC1D-4715-4204-927C-B0D5A44E06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6" y="2091779"/>
            <a:ext cx="5153024" cy="4126141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A6C59C-8B64-4F82-A0BF-92AE437EA3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>
              <a:latin typeface="Baskerville Old Face" panose="02020602080505020303" pitchFamily="18" charset="0"/>
            </a:endParaRPr>
          </a:p>
          <a:p>
            <a:endParaRPr lang="en-US" dirty="0">
              <a:latin typeface="Baskerville Old Face" panose="02020602080505020303" pitchFamily="18" charset="0"/>
            </a:endParaRPr>
          </a:p>
          <a:p>
            <a:endParaRPr lang="en-US" dirty="0">
              <a:latin typeface="Baskerville Old Face" panose="02020602080505020303" pitchFamily="18" charset="0"/>
            </a:endParaRPr>
          </a:p>
          <a:p>
            <a:r>
              <a:rPr lang="en-US" dirty="0">
                <a:latin typeface="Baskerville Old Face" panose="02020602080505020303" pitchFamily="18" charset="0"/>
              </a:rPr>
              <a:t>Here comes the main page of our project </a:t>
            </a:r>
          </a:p>
          <a:p>
            <a:r>
              <a:rPr lang="en-US" dirty="0">
                <a:latin typeface="Baskerville Old Face" panose="02020602080505020303" pitchFamily="18" charset="0"/>
              </a:rPr>
              <a:t>Here we need to register to collect our certificate</a:t>
            </a:r>
            <a:endParaRPr lang="en-IN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001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3491E-04F1-422E-8C45-C75361536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B06ED7-C3C7-4B0F-AB6E-8E608AE5B4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5" y="2011680"/>
            <a:ext cx="5168900" cy="420624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0019FA-7B76-42C5-B321-FFF9D1C634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>
              <a:latin typeface="Baskerville Old Face" panose="02020602080505020303" pitchFamily="18" charset="0"/>
            </a:endParaRPr>
          </a:p>
          <a:p>
            <a:endParaRPr lang="en-US" dirty="0">
              <a:latin typeface="Baskerville Old Face" panose="02020602080505020303" pitchFamily="18" charset="0"/>
            </a:endParaRPr>
          </a:p>
          <a:p>
            <a:r>
              <a:rPr lang="en-US" dirty="0">
                <a:latin typeface="Baskerville Old Face" panose="02020602080505020303" pitchFamily="18" charset="0"/>
              </a:rPr>
              <a:t>After tapping the REGISTER button we loaded to the page of Eligibility criteria</a:t>
            </a:r>
          </a:p>
          <a:p>
            <a:r>
              <a:rPr lang="en-US" dirty="0">
                <a:latin typeface="Baskerville Old Face" panose="02020602080505020303" pitchFamily="18" charset="0"/>
              </a:rPr>
              <a:t>This Eligibility criteria is based on attendance percentage and  number of backlogs</a:t>
            </a:r>
            <a:endParaRPr lang="en-IN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341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E4DDB-D1F9-4701-AD27-FC36E865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E81E6C-D4B1-4A5F-AA58-590C0E21F1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2011680"/>
            <a:ext cx="5262156" cy="420624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6BF24-B8E5-4454-B07D-70C13E777A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>
              <a:latin typeface="Baskerville Old Face" panose="02020602080505020303" pitchFamily="18" charset="0"/>
            </a:endParaRPr>
          </a:p>
          <a:p>
            <a:endParaRPr lang="en-US" dirty="0">
              <a:latin typeface="Baskerville Old Face" panose="02020602080505020303" pitchFamily="18" charset="0"/>
            </a:endParaRPr>
          </a:p>
          <a:p>
            <a:r>
              <a:rPr lang="en-US" dirty="0">
                <a:latin typeface="Baskerville Old Face" panose="02020602080505020303" pitchFamily="18" charset="0"/>
              </a:rPr>
              <a:t>Here student need to fill the information which is required for his/her certification</a:t>
            </a:r>
          </a:p>
          <a:p>
            <a:r>
              <a:rPr lang="en-US" dirty="0">
                <a:latin typeface="Baskerville Old Face" panose="02020602080505020303" pitchFamily="18" charset="0"/>
              </a:rPr>
              <a:t>After filling you can click on REGISTER button to submit the details</a:t>
            </a:r>
            <a:endParaRPr lang="en-IN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190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3E82C-7261-46DB-A12D-2E9D8CDD7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4FF98B-B22E-476A-907D-21413AE9FF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2011680"/>
            <a:ext cx="5407025" cy="420624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0DADFF-E751-4352-A740-F463E87E25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>
              <a:latin typeface="Baskerville Old Face" panose="02020602080505020303" pitchFamily="18" charset="0"/>
            </a:endParaRPr>
          </a:p>
          <a:p>
            <a:r>
              <a:rPr lang="en-US" dirty="0">
                <a:latin typeface="Baskerville Old Face" panose="02020602080505020303" pitchFamily="18" charset="0"/>
              </a:rPr>
              <a:t>After  submitting ,this dialog box appear with the information which you had given in the previous page </a:t>
            </a:r>
          </a:p>
          <a:p>
            <a:r>
              <a:rPr lang="en-US" dirty="0">
                <a:latin typeface="Baskerville Old Face" panose="02020602080505020303" pitchFamily="18" charset="0"/>
              </a:rPr>
              <a:t>Here In this page u can see two buttons naming “UPDATE” and “CONTINUE”</a:t>
            </a:r>
          </a:p>
          <a:p>
            <a:r>
              <a:rPr lang="en-US" dirty="0">
                <a:latin typeface="Baskerville Old Face" panose="02020602080505020303" pitchFamily="18" charset="0"/>
              </a:rPr>
              <a:t>Here UPDATE button is for making changes in data which is given in previous page </a:t>
            </a:r>
            <a:endParaRPr lang="en-IN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564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2A5E0-FBA0-431D-AF2D-06E69FB09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2271F-4BD9-4048-B590-24E49A46D2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>
              <a:latin typeface="Baskerville Old Face" panose="02020602080505020303" pitchFamily="18" charset="0"/>
            </a:endParaRPr>
          </a:p>
          <a:p>
            <a:endParaRPr lang="en-US" dirty="0">
              <a:latin typeface="Baskerville Old Face" panose="02020602080505020303" pitchFamily="18" charset="0"/>
            </a:endParaRPr>
          </a:p>
          <a:p>
            <a:r>
              <a:rPr lang="en-US" dirty="0">
                <a:latin typeface="Baskerville Old Face" panose="02020602080505020303" pitchFamily="18" charset="0"/>
              </a:rPr>
              <a:t>This is the page which appears after tapping on UPDATE button and here you can make changes and then press on update to save the changes done </a:t>
            </a:r>
            <a:endParaRPr lang="en-IN" dirty="0">
              <a:latin typeface="Baskerville Old Face" panose="02020602080505020303" pitchFamily="18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6B4196A-28A8-447C-8B1B-D739416C657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2011680"/>
            <a:ext cx="5454650" cy="4206240"/>
          </a:xfrm>
        </p:spPr>
      </p:pic>
    </p:spTree>
    <p:extLst>
      <p:ext uri="{BB962C8B-B14F-4D97-AF65-F5344CB8AC3E}">
        <p14:creationId xmlns:p14="http://schemas.microsoft.com/office/powerpoint/2010/main" val="25615613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Banded</Template>
  <TotalTime>2759</TotalTime>
  <Words>464</Words>
  <Application>Microsoft Office PowerPoint</Application>
  <PresentationFormat>Widescreen</PresentationFormat>
  <Paragraphs>70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Algerian</vt:lpstr>
      <vt:lpstr>Arial</vt:lpstr>
      <vt:lpstr>Baskerville Old Face</vt:lpstr>
      <vt:lpstr>Calibri</vt:lpstr>
      <vt:lpstr>Copperplate Gothic Light</vt:lpstr>
      <vt:lpstr>Corbel</vt:lpstr>
      <vt:lpstr>Forte</vt:lpstr>
      <vt:lpstr>Wingdings</vt:lpstr>
      <vt:lpstr>Banded</vt:lpstr>
      <vt:lpstr>DOCUMENT UTILITY</vt:lpstr>
      <vt:lpstr>ABSTRACT </vt:lpstr>
      <vt:lpstr>                    WHAT IS DJANGO?</vt:lpstr>
      <vt:lpstr>REQUIREMENTS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scope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varshinipriya2001@gmail.com</dc:creator>
  <cp:lastModifiedBy>priyavarshini Ganagalla</cp:lastModifiedBy>
  <cp:revision>43</cp:revision>
  <dcterms:created xsi:type="dcterms:W3CDTF">2020-12-28T17:24:29Z</dcterms:created>
  <dcterms:modified xsi:type="dcterms:W3CDTF">2021-01-06T09:01:37Z</dcterms:modified>
</cp:coreProperties>
</file>